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71" r:id="rId4"/>
    <p:sldId id="265" r:id="rId5"/>
    <p:sldId id="266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45"/>
  </p:normalViewPr>
  <p:slideViewPr>
    <p:cSldViewPr snapToGrid="0" snapToObjects="1">
      <p:cViewPr varScale="1">
        <p:scale>
          <a:sx n="72" d="100"/>
          <a:sy n="72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08DB7-B449-A44E-98A3-8977854E8C39}" type="datetimeFigureOut">
              <a:t>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2A2BC-9C18-8E42-BE7B-E8CFF8B3ED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14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22A2BC-9C18-8E42-BE7B-E8CFF8B3EDB8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F6259-74A4-F241-8F0B-F9BB60956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EE6BAE-5830-C048-807C-622EB308F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3CAD8-7559-0D44-9DCC-D50286B04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3356A-5D1D-F041-BAFD-9F315FC8D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526EA-F481-4747-AFD6-211174C30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3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7B783-13AD-1146-AFD4-BBB9B744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D30CE-1363-9D4B-AFBF-EDD066F9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4D233-1C66-4B42-AD7E-3E959114F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FA78-C8B3-954F-A33C-506A5FB47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DE5A2-68DE-2243-ADB0-737746C3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757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8F2E49-1213-3249-829E-F1AE4D490E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F3341-3F7F-124C-9251-82A35D107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D8AA9-F568-604B-AA6E-4029FCA32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EADB7-52C0-C640-81D6-E3C98327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D4017-CF8C-2740-9677-1CCFBA6CA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97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007A8-95D6-0149-8356-E66359EBD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F235B-17A6-8A42-8D0F-30BEE20F6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E2DFB-DC99-1540-A099-C18B91F66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93768-9469-9341-8CBC-94F4AE22D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6FA1F-AEEA-D343-BF90-F64FFEDA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2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DEEB6-30C5-404F-940D-FEE5DFA3C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8F62E-31B7-7149-9E6B-470EDD8F1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B2808-7B66-4548-AE9A-A85D1F2B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7BBB4-9453-0C41-A83E-5FA40876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C039F-7E54-7643-995F-2923B775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7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064E-E221-6A4A-9276-C5D0B9933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214F7-0017-4A4B-BC27-BA626FD52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E6934-5030-AE4D-B2CC-EDB2617A1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612E3-F9BE-1E40-9AC7-571CB03C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6D352-907D-2A47-9809-6605D522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8263E-983A-2145-8714-B36980A5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2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A75F-23EA-8348-A70E-687ED9BA6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99333-2739-1D4F-8D28-312D1EC7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CB29C-32D2-554A-9968-7B8D5242E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32F929-F784-B54A-A071-A1CB8EF92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8749BB-3F90-9C41-847C-30B27C336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F7AD7-6B90-054E-9A36-02EAFE1D8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800BF-FFCB-7649-BB5D-50D686054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273E9-137E-1F45-B06F-E812393F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9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2D91-1F3B-9843-BF76-76355B7E5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6B343-91E4-674C-BE1A-336D30D4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A28AA-A4B8-0C45-9228-E6506CF32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015D-2414-4B4C-B0CF-6FFD1941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02D75-B355-0143-9501-E9A21023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0EB89-6571-214B-99E3-B1C8CFEF7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9D759-B730-7147-8650-EAA726AD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09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92FF3-97E7-0446-9360-5694E383B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3C9F3-6727-8B4B-A976-704FB018A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A04D7-4235-064A-9B5E-6BC78C669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3AFAA-7EAD-6C47-A927-4C9FB8E5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72749-E513-6540-B0DE-7C50EDD0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18845-E098-5542-94B5-AFBC0A4C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56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710C2-F4C0-4849-BCFE-856478CD4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32F0F8-0F64-DB42-93B7-438CBB3787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00983-A573-1F4D-85D1-EA8541F4C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06101-A8E3-6D49-A976-C6CF99414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D87FC-CD51-5F45-A676-79A4AC5E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1789D-E9AB-9B42-9DFF-9F9E56E07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17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AB3EE9-7CFB-FA4F-8944-F3CEBEA50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56E42-3403-964D-B5A2-87F9CE523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F2796-5096-F141-A955-33E790864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D9EC-B516-D448-9F8E-0C745D14A74A}" type="datetimeFigureOut">
              <a:rPr lang="en-US"/>
              <a:t>1/9/2021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CD58C-F456-2D4C-9AF7-8E3E7B512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F67F7-230E-194D-B8B2-0FFD3B5DB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5E47E-53F5-6542-B746-02AD8DA7A4D5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6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9EA02E-77CD-1840-9700-ABAFB2C7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1055098"/>
            <a:ext cx="5760719" cy="4747805"/>
          </a:xfrm>
        </p:spPr>
        <p:txBody>
          <a:bodyPr anchor="ctr">
            <a:normAutofit/>
          </a:bodyPr>
          <a:lstStyle/>
          <a:p>
            <a:pPr algn="l"/>
            <a:r>
              <a:rPr lang="en-US" sz="3600" dirty="0">
                <a:solidFill>
                  <a:schemeClr val="tx2"/>
                </a:solidFill>
              </a:rPr>
              <a:t>Climate Vulnerability Analysis</a:t>
            </a:r>
            <a:br>
              <a:rPr lang="en-US" sz="3600" dirty="0">
                <a:solidFill>
                  <a:schemeClr val="tx2"/>
                </a:solidFill>
              </a:rPr>
            </a:br>
            <a:br>
              <a:rPr lang="en-US" sz="3600" dirty="0">
                <a:solidFill>
                  <a:schemeClr val="tx2"/>
                </a:solidFill>
              </a:rPr>
            </a:br>
            <a:r>
              <a:rPr lang="en-US" sz="3600" dirty="0">
                <a:solidFill>
                  <a:schemeClr val="tx2"/>
                </a:solidFill>
              </a:rPr>
              <a:t>Seasonal Drought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3EB98-5EA0-8747-8B67-C414632D9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2357" y="1638300"/>
            <a:ext cx="3330531" cy="3581400"/>
          </a:xfrm>
        </p:spPr>
        <p:txBody>
          <a:bodyPr anchor="ctr">
            <a:normAutofit/>
          </a:bodyPr>
          <a:lstStyle/>
          <a:p>
            <a:pPr algn="l"/>
            <a:endParaRPr lang="en-US" dirty="0">
              <a:solidFill>
                <a:schemeClr val="tx2"/>
              </a:solidFill>
            </a:endParaRPr>
          </a:p>
          <a:p>
            <a:pPr algn="l"/>
            <a:endParaRPr lang="en-US" dirty="0">
              <a:solidFill>
                <a:schemeClr val="tx2"/>
              </a:solidFill>
            </a:endParaRPr>
          </a:p>
          <a:p>
            <a:pPr algn="l"/>
            <a:r>
              <a:rPr lang="en-US" dirty="0">
                <a:solidFill>
                  <a:schemeClr val="tx2"/>
                </a:solidFill>
              </a:rPr>
              <a:t>New Lebanon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Climate Smart Communities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Task Force</a:t>
            </a:r>
          </a:p>
          <a:p>
            <a:pPr algn="l"/>
            <a:endParaRPr lang="en-US" dirty="0">
              <a:solidFill>
                <a:schemeClr val="tx2"/>
              </a:solidFill>
            </a:endParaRPr>
          </a:p>
          <a:p>
            <a:pPr algn="l"/>
            <a:r>
              <a:rPr lang="en-US" dirty="0">
                <a:solidFill>
                  <a:schemeClr val="tx2"/>
                </a:solidFill>
              </a:rPr>
              <a:t>December 29, 2020</a:t>
            </a:r>
          </a:p>
          <a:p>
            <a:pPr algn="l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87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6FEC3D11-D01E-D94D-9462-B41167362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100" y="2159000"/>
            <a:ext cx="5422900" cy="3454400"/>
          </a:xfrm>
        </p:spPr>
      </p:pic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A99CB9DB-7655-CA42-89C5-E6FAB7F3F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200" y="2159000"/>
            <a:ext cx="4826000" cy="3454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946D80-BEF6-C24C-89D1-D3FD79C1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747"/>
            <a:ext cx="10515600" cy="715556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Climate Smart Categories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CD0E31F-24EF-0242-98E0-F37921FD70B8}"/>
              </a:ext>
            </a:extLst>
          </p:cNvPr>
          <p:cNvSpPr/>
          <p:nvPr/>
        </p:nvSpPr>
        <p:spPr>
          <a:xfrm>
            <a:off x="6426200" y="2159000"/>
            <a:ext cx="4927600" cy="48418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690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 descr="Map&#10;&#10;Description automatically generated">
            <a:extLst>
              <a:ext uri="{FF2B5EF4-FFF2-40B4-BE49-F238E27FC236}">
                <a16:creationId xmlns:a16="http://schemas.microsoft.com/office/drawing/2014/main" id="{9122BA6B-0E08-5743-8FB8-16D47B653E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62" r="1" b="9276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2" name="Arc 41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7713AB-1641-824A-92C7-8227625AA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Possible climate hazards for New Lebanon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A03C9-18DA-CA4B-933A-C76B0DDC0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>
              <a:spcAft>
                <a:spcPts val="600"/>
              </a:spcAft>
            </a:pPr>
            <a:r>
              <a:rPr lang="en-US" dirty="0"/>
              <a:t>Storms (winter, summer, ice, wind, hurricanes, tornados)</a:t>
            </a:r>
          </a:p>
          <a:p>
            <a:pPr marL="457200">
              <a:spcAft>
                <a:spcPts val="600"/>
              </a:spcAft>
            </a:pPr>
            <a:r>
              <a:rPr lang="en-US" dirty="0"/>
              <a:t>Flooding</a:t>
            </a:r>
          </a:p>
          <a:p>
            <a:pPr marL="457200">
              <a:spcAft>
                <a:spcPts val="600"/>
              </a:spcAft>
            </a:pPr>
            <a:r>
              <a:rPr lang="en-US" dirty="0"/>
              <a:t>Heat Stress</a:t>
            </a:r>
          </a:p>
          <a:p>
            <a:pPr marL="457200">
              <a:spcAft>
                <a:spcPts val="600"/>
              </a:spcAft>
            </a:pPr>
            <a:r>
              <a:rPr lang="en-US" dirty="0"/>
              <a:t>Seasonal Drought</a:t>
            </a:r>
          </a:p>
          <a:p>
            <a:pPr marL="457200">
              <a:spcAft>
                <a:spcPts val="600"/>
              </a:spcAft>
            </a:pPr>
            <a:r>
              <a:rPr lang="en-US" dirty="0"/>
              <a:t>Invasive Species</a:t>
            </a:r>
          </a:p>
          <a:p>
            <a:pPr marL="457200">
              <a:spcAft>
                <a:spcPts val="600"/>
              </a:spcAft>
            </a:pPr>
            <a:r>
              <a:rPr lang="en-US" dirty="0"/>
              <a:t>Wildfire</a:t>
            </a:r>
          </a:p>
          <a:p>
            <a:pPr marL="457200"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EA86AE-83BB-4547-9EBF-0F16D4F7A105}"/>
              </a:ext>
            </a:extLst>
          </p:cNvPr>
          <p:cNvSpPr txBox="1"/>
          <p:nvPr/>
        </p:nvSpPr>
        <p:spPr>
          <a:xfrm>
            <a:off x="6112344" y="5803682"/>
            <a:ext cx="6136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/>
              <a:t>Based on a review of climate projections from New York State, Massachusetts, NOAA, and other scientific analyses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187271-F773-0A46-8673-792950F7567F}"/>
              </a:ext>
            </a:extLst>
          </p:cNvPr>
          <p:cNvSpPr txBox="1"/>
          <p:nvPr/>
        </p:nvSpPr>
        <p:spPr>
          <a:xfrm>
            <a:off x="352587" y="6484938"/>
            <a:ext cx="3718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Union of Concerned Scientists (2007)</a:t>
            </a:r>
          </a:p>
        </p:txBody>
      </p:sp>
    </p:spTree>
    <p:extLst>
      <p:ext uri="{BB962C8B-B14F-4D97-AF65-F5344CB8AC3E}">
        <p14:creationId xmlns:p14="http://schemas.microsoft.com/office/powerpoint/2010/main" val="96478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8E083-9AC2-6045-A9B5-8D148F47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700" dirty="0"/>
              <a:t>Drought analysis for New Lebanon	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C08C6-CC44-134E-B013-7F5844E13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Extrapolating regional climate projections down to town level</a:t>
            </a:r>
          </a:p>
          <a:p>
            <a:r>
              <a:rPr lang="en-US" sz="2000" dirty="0"/>
              <a:t>From 2020-2100 possible to see 15-18 extra consecutive dry days (under high emissions scenario).</a:t>
            </a:r>
          </a:p>
          <a:p>
            <a:r>
              <a:rPr lang="en-US" sz="2000" dirty="0"/>
              <a:t>This would translate roughly into an extra consecutive dry day every 5 years</a:t>
            </a:r>
          </a:p>
          <a:p>
            <a:r>
              <a:rPr lang="en-US" sz="2000" dirty="0"/>
              <a:t>Lower emissions scenarios would be less severe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Map&#10;&#10;Description automatically generated">
            <a:extLst>
              <a:ext uri="{FF2B5EF4-FFF2-40B4-BE49-F238E27FC236}">
                <a16:creationId xmlns:a16="http://schemas.microsoft.com/office/drawing/2014/main" id="{415CDC8A-AB80-FA41-9120-26E70554A03C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6" r="7350" b="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B4B506-7B8D-0440-89FA-350530847F5D}"/>
              </a:ext>
            </a:extLst>
          </p:cNvPr>
          <p:cNvSpPr txBox="1"/>
          <p:nvPr/>
        </p:nvSpPr>
        <p:spPr>
          <a:xfrm>
            <a:off x="5685810" y="6418231"/>
            <a:ext cx="440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NOAA Climate Explorer</a:t>
            </a:r>
          </a:p>
        </p:txBody>
      </p:sp>
    </p:spTree>
    <p:extLst>
      <p:ext uri="{BB962C8B-B14F-4D97-AF65-F5344CB8AC3E}">
        <p14:creationId xmlns:p14="http://schemas.microsoft.com/office/powerpoint/2010/main" val="201574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B34AD-69AF-C04D-91ED-CA375F382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Possible impacts of longer seasonal drought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8EB66-B8BA-9841-B2C8-9A2565130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b="1"/>
              <a:t>Possible impacts</a:t>
            </a:r>
          </a:p>
          <a:p>
            <a:r>
              <a:rPr lang="en-US" sz="2000"/>
              <a:t>More frequent dry wells</a:t>
            </a:r>
          </a:p>
          <a:p>
            <a:r>
              <a:rPr lang="en-US" sz="2000"/>
              <a:t>Crop damage</a:t>
            </a:r>
          </a:p>
          <a:p>
            <a:r>
              <a:rPr lang="en-US" sz="2000"/>
              <a:t>Impact on ecosystem</a:t>
            </a:r>
          </a:p>
          <a:p>
            <a:r>
              <a:rPr lang="en-US" sz="2000"/>
              <a:t>Increase in wildfire risk</a:t>
            </a:r>
          </a:p>
          <a:p>
            <a:pPr marL="0"/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3259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1C517A-1DD3-D44B-8D70-6A09208DF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53A1A-FDE8-B540-8AF4-20C235FFE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r>
              <a:rPr lang="en-US" sz="2000" dirty="0"/>
              <a:t>Continued community engagement</a:t>
            </a:r>
          </a:p>
          <a:p>
            <a:r>
              <a:rPr lang="en-US" sz="2000" dirty="0"/>
              <a:t>Assess and prioritize other hazards</a:t>
            </a:r>
          </a:p>
          <a:p>
            <a:r>
              <a:rPr lang="en-US" sz="2000" dirty="0"/>
              <a:t>Use prioritization to help inform:</a:t>
            </a:r>
          </a:p>
          <a:p>
            <a:pPr lvl="1"/>
            <a:r>
              <a:rPr lang="en-US" sz="1600" dirty="0"/>
              <a:t>CSC resilience planning </a:t>
            </a:r>
          </a:p>
          <a:p>
            <a:pPr lvl="1"/>
            <a:r>
              <a:rPr lang="en-US" sz="1600" dirty="0"/>
              <a:t>Town Emergency Management plan</a:t>
            </a:r>
          </a:p>
          <a:p>
            <a:pPr lvl="1"/>
            <a:r>
              <a:rPr lang="en-US" sz="1600" dirty="0"/>
              <a:t>Columbia County Hazard Mitigation plan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34225-F1BB-AD41-B60A-646BB78EF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Climate Smart Communities Task Force Contact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Marc Anthonisen</a:t>
            </a:r>
          </a:p>
          <a:p>
            <a:pPr marL="0" indent="0">
              <a:buNone/>
            </a:pPr>
            <a:r>
              <a:rPr lang="en-US" sz="2000" dirty="0"/>
              <a:t>mja45@cornell.edu</a:t>
            </a:r>
          </a:p>
        </p:txBody>
      </p:sp>
    </p:spTree>
    <p:extLst>
      <p:ext uri="{BB962C8B-B14F-4D97-AF65-F5344CB8AC3E}">
        <p14:creationId xmlns:p14="http://schemas.microsoft.com/office/powerpoint/2010/main" val="2832512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Widescreen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Climate Vulnerability Analysis  Seasonal Drought</vt:lpstr>
      <vt:lpstr>Climate Smart Categories</vt:lpstr>
      <vt:lpstr>Possible climate hazards for New Lebanon</vt:lpstr>
      <vt:lpstr>Drought analysis for New Lebanon </vt:lpstr>
      <vt:lpstr>Possible impacts of longer seasonal drought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Vulnerability Analysis  Seasonal Drought</dc:title>
  <dc:creator>Marc Anthonisen</dc:creator>
  <cp:lastModifiedBy>Town Clerk</cp:lastModifiedBy>
  <cp:revision>1</cp:revision>
  <dcterms:created xsi:type="dcterms:W3CDTF">2020-12-28T18:27:34Z</dcterms:created>
  <dcterms:modified xsi:type="dcterms:W3CDTF">2021-01-09T14:56:02Z</dcterms:modified>
</cp:coreProperties>
</file>